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420" autoAdjust="0"/>
  </p:normalViewPr>
  <p:slideViewPr>
    <p:cSldViewPr>
      <p:cViewPr varScale="1">
        <p:scale>
          <a:sx n="106" d="100"/>
          <a:sy n="106" d="100"/>
        </p:scale>
        <p:origin x="-176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3429024" cy="308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0034" y="3143248"/>
            <a:ext cx="272382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加工此槽要做碰数基准位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142852"/>
            <a:ext cx="2428892" cy="276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429124" y="3143248"/>
            <a:ext cx="100219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增加</a:t>
            </a:r>
            <a:r>
              <a:rPr lang="en-US" altLang="zh-CN" dirty="0" smtClean="0"/>
              <a:t>R</a:t>
            </a:r>
            <a:r>
              <a:rPr lang="zh-CN" altLang="en-US" dirty="0" smtClean="0"/>
              <a:t>角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000504"/>
            <a:ext cx="3071134" cy="212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071538" y="6357958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部分的边还没倒角</a:t>
            </a:r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68" y="3643314"/>
            <a:ext cx="2750489" cy="250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4286248" y="6286520"/>
            <a:ext cx="146386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虎口增加</a:t>
            </a:r>
            <a:r>
              <a:rPr lang="en-US" altLang="zh-CN" dirty="0" smtClean="0"/>
              <a:t>R</a:t>
            </a:r>
            <a:r>
              <a:rPr lang="zh-CN" altLang="en-US" dirty="0" smtClean="0"/>
              <a:t>角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388" y="3929066"/>
            <a:ext cx="3013131" cy="219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6295143" y="6357958"/>
            <a:ext cx="284885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热咀孔此处增加</a:t>
            </a:r>
            <a:r>
              <a:rPr lang="en-US" altLang="zh-CN" dirty="0" smtClean="0"/>
              <a:t>R</a:t>
            </a:r>
            <a:r>
              <a:rPr lang="zh-CN" altLang="en-US" dirty="0" smtClean="0"/>
              <a:t>角会好点</a:t>
            </a:r>
            <a:endParaRPr lang="zh-CN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50" y="357166"/>
            <a:ext cx="2643206" cy="193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6643702" y="2857496"/>
            <a:ext cx="23871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虎口伸入</a:t>
            </a:r>
            <a:r>
              <a:rPr lang="en-US" altLang="zh-CN" dirty="0" smtClean="0"/>
              <a:t>B</a:t>
            </a:r>
            <a:r>
              <a:rPr lang="zh-CN" altLang="en-US" dirty="0" smtClean="0"/>
              <a:t>板要做避空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3000372"/>
            <a:ext cx="239520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板此水路没做通</a:t>
            </a:r>
            <a:r>
              <a:rPr lang="zh-CN" altLang="en-US" dirty="0" smtClean="0"/>
              <a:t>？？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3786182" cy="296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0"/>
            <a:ext cx="3660462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643570" y="2857496"/>
            <a:ext cx="17027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板密封圈错位</a:t>
            </a:r>
            <a:endParaRPr lang="zh-CN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71876"/>
            <a:ext cx="4090989" cy="28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85786" y="6420713"/>
            <a:ext cx="193354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板密封圈漏求差</a:t>
            </a: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3357562"/>
            <a:ext cx="31051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715008" y="6488668"/>
            <a:ext cx="277351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所有的压线板要避空</a:t>
            </a:r>
            <a:r>
              <a:rPr lang="en-US" altLang="zh-CN" dirty="0" smtClean="0"/>
              <a:t>1MM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786058"/>
            <a:ext cx="364715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导柱的排气槽应该做在热流道板上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3714744" cy="2751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0"/>
            <a:ext cx="3286116" cy="306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286512" y="3143248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热流道旁要加螺丝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786" y="6286520"/>
            <a:ext cx="110799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螺丝错位</a:t>
            </a:r>
            <a:endParaRPr lang="zh-CN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00438"/>
            <a:ext cx="2980839" cy="269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5098" y="3714752"/>
            <a:ext cx="4798902" cy="248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357686" y="6357958"/>
            <a:ext cx="87716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没求差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1472" y="2357430"/>
            <a:ext cx="22621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所有的前模螺丝长了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714908" cy="230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0"/>
            <a:ext cx="3829415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072198" y="2786058"/>
            <a:ext cx="237917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个长销钉保护热咀</a:t>
            </a:r>
            <a:endParaRPr lang="zh-CN" alt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286124"/>
            <a:ext cx="2895599" cy="279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14348" y="6286520"/>
            <a:ext cx="22621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后模隔热板没求差完</a:t>
            </a:r>
            <a:endParaRPr lang="zh-CN" altLang="en-US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3286124"/>
            <a:ext cx="2643206" cy="274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715008" y="6215082"/>
            <a:ext cx="180049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中托司加工艺牙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5786" y="3143248"/>
            <a:ext cx="203613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顶针刻编号</a:t>
            </a:r>
            <a:r>
              <a:rPr lang="en-US" altLang="zh-CN" dirty="0" smtClean="0"/>
              <a:t>1,2,3~~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0"/>
            <a:ext cx="2857520" cy="30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42852"/>
            <a:ext cx="2905122" cy="2432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429256" y="2643182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这个螺丝有用吗？</a:t>
            </a:r>
            <a:endParaRPr lang="zh-CN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643314"/>
            <a:ext cx="2500330" cy="2877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71538" y="6488668"/>
            <a:ext cx="156966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方铁水嘴呢？</a:t>
            </a:r>
            <a:endParaRPr lang="zh-CN" altLang="en-US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3286124"/>
            <a:ext cx="3195622" cy="330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357818" y="6488668"/>
            <a:ext cx="318548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所有板的基准角要刻上，倒角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43148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357290" y="3643314"/>
            <a:ext cx="156966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油路没通</a:t>
            </a:r>
            <a:r>
              <a:rPr lang="zh-CN" altLang="en-US" dirty="0" smtClean="0"/>
              <a:t>？？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02625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42910" y="5643578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部分的边还没倒角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2428868"/>
            <a:ext cx="146386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虎口增加</a:t>
            </a:r>
            <a:r>
              <a:rPr lang="en-US" altLang="zh-CN" dirty="0" smtClean="0"/>
              <a:t>R</a:t>
            </a:r>
            <a:r>
              <a:rPr lang="zh-CN" altLang="en-US" dirty="0" smtClean="0"/>
              <a:t>角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86116" y="2357430"/>
            <a:ext cx="284885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热咀孔此处增加</a:t>
            </a:r>
            <a:r>
              <a:rPr lang="en-US" altLang="zh-CN" dirty="0" smtClean="0"/>
              <a:t>R</a:t>
            </a:r>
            <a:r>
              <a:rPr lang="zh-CN" altLang="en-US" dirty="0" smtClean="0"/>
              <a:t>角会好点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357166"/>
            <a:ext cx="21145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4000504"/>
            <a:ext cx="3262459" cy="141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3429000"/>
            <a:ext cx="354173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857620" y="5500702"/>
            <a:ext cx="23871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虎口伸入</a:t>
            </a:r>
            <a:r>
              <a:rPr lang="en-US" altLang="zh-CN" dirty="0" smtClean="0"/>
              <a:t>B</a:t>
            </a:r>
            <a:r>
              <a:rPr lang="zh-CN" altLang="en-US" dirty="0" smtClean="0"/>
              <a:t>板要做避空</a:t>
            </a:r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7950" y="285728"/>
            <a:ext cx="2665467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295143" y="2571744"/>
            <a:ext cx="24929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所有的镶针要避空一段</a:t>
            </a:r>
            <a:endParaRPr lang="zh-CN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29454" y="3500438"/>
            <a:ext cx="2071702" cy="216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6756808" y="6000768"/>
            <a:ext cx="2387192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镶针杯头定位处要加</a:t>
            </a:r>
            <a:r>
              <a:rPr lang="en-US" altLang="zh-CN" dirty="0" smtClean="0"/>
              <a:t>R</a:t>
            </a:r>
          </a:p>
          <a:p>
            <a:r>
              <a:rPr lang="en-US" altLang="zh-CN" dirty="0" smtClean="0"/>
              <a:t>NC</a:t>
            </a:r>
            <a:r>
              <a:rPr lang="zh-CN" altLang="en-US" dirty="0" smtClean="0"/>
              <a:t>才可以加工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720" y="2928934"/>
            <a:ext cx="295465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两个镶件加螺丝固定在一起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2928958" cy="258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椭圆 3"/>
          <p:cNvSpPr/>
          <p:nvPr/>
        </p:nvSpPr>
        <p:spPr>
          <a:xfrm>
            <a:off x="1714480" y="642918"/>
            <a:ext cx="214314" cy="2143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42976" y="2214554"/>
            <a:ext cx="214314" cy="21431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0"/>
            <a:ext cx="2643206" cy="280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929058" y="2857496"/>
            <a:ext cx="369364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上面的</a:t>
            </a:r>
            <a:r>
              <a:rPr lang="zh-CN" altLang="en-US" dirty="0" smtClean="0"/>
              <a:t>镶件周边都 可以避空</a:t>
            </a:r>
            <a:r>
              <a:rPr lang="en-US" altLang="zh-CN" dirty="0" smtClean="0"/>
              <a:t>0.5MM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786190"/>
            <a:ext cx="2306015" cy="209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357290" y="5929330"/>
            <a:ext cx="3054041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镶针杯头定位处要加</a:t>
            </a:r>
            <a:r>
              <a:rPr lang="en-US" altLang="zh-CN" dirty="0" smtClean="0"/>
              <a:t>R</a:t>
            </a:r>
          </a:p>
          <a:p>
            <a:r>
              <a:rPr lang="en-US" altLang="zh-CN" dirty="0" smtClean="0"/>
              <a:t>NC</a:t>
            </a:r>
            <a:r>
              <a:rPr lang="zh-CN" altLang="en-US" dirty="0" smtClean="0"/>
              <a:t>才可以加工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并做一段避空</a:t>
            </a:r>
            <a:endParaRPr lang="zh-CN" alt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3643314"/>
            <a:ext cx="1785950" cy="2076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8" y="3714752"/>
            <a:ext cx="3367060" cy="2285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000760" y="6143644"/>
            <a:ext cx="257314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角是否可以加大到</a:t>
            </a:r>
            <a:r>
              <a:rPr lang="en-US" altLang="zh-CN" dirty="0" smtClean="0"/>
              <a:t>R1.5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71604" y="2428868"/>
            <a:ext cx="274626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增加</a:t>
            </a:r>
            <a:r>
              <a:rPr lang="en-US" altLang="zh-CN" dirty="0" smtClean="0"/>
              <a:t>R1</a:t>
            </a:r>
            <a:r>
              <a:rPr lang="zh-CN" altLang="en-US" dirty="0" smtClean="0"/>
              <a:t>或</a:t>
            </a:r>
            <a:r>
              <a:rPr lang="en-US" altLang="zh-CN" dirty="0" smtClean="0"/>
              <a:t>R2</a:t>
            </a:r>
            <a:r>
              <a:rPr lang="zh-CN" altLang="en-US" dirty="0" smtClean="0"/>
              <a:t>强度会好很多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429256" cy="25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214687"/>
            <a:ext cx="5072098" cy="239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57356" y="5572140"/>
            <a:ext cx="22621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一边有倒角一边没有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42853"/>
            <a:ext cx="3286116" cy="265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572264" y="3000372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部分的边还没倒角</a:t>
            </a:r>
            <a:endParaRPr lang="zh-CN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3714752"/>
            <a:ext cx="2928958" cy="245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786710" y="6357958"/>
            <a:ext cx="100219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增加</a:t>
            </a:r>
            <a:r>
              <a:rPr lang="en-US" altLang="zh-CN" dirty="0" smtClean="0"/>
              <a:t>R</a:t>
            </a:r>
            <a:r>
              <a:rPr lang="zh-CN" altLang="en-US" dirty="0" smtClean="0"/>
              <a:t>角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0100" y="2857496"/>
            <a:ext cx="446468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所有的行位三角定位槽要多避空点并加上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6715172" cy="259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右箭头 3"/>
          <p:cNvSpPr/>
          <p:nvPr/>
        </p:nvSpPr>
        <p:spPr>
          <a:xfrm>
            <a:off x="6715140" y="1214422"/>
            <a:ext cx="642942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8564" y="142852"/>
            <a:ext cx="1398931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500438"/>
            <a:ext cx="377767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00100" y="6143644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行位与后模干涉了</a:t>
            </a:r>
            <a:endParaRPr lang="zh-CN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3429000"/>
            <a:ext cx="2831963" cy="302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000760" y="6488668"/>
            <a:ext cx="294824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后模此两侧可以避空</a:t>
            </a:r>
            <a:r>
              <a:rPr lang="en-US" altLang="zh-CN" dirty="0" smtClean="0"/>
              <a:t>0.2MM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4348" y="3000372"/>
            <a:ext cx="156966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此面可以避空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714776" cy="2921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0"/>
            <a:ext cx="3009895" cy="34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143372" y="3643314"/>
            <a:ext cx="294824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压块此两侧可以避空</a:t>
            </a:r>
            <a:r>
              <a:rPr lang="en-US" altLang="zh-CN" dirty="0" smtClean="0"/>
              <a:t>0.2MM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57694"/>
            <a:ext cx="4611431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00034" y="6215082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油缸与固定板干涉</a:t>
            </a:r>
            <a:endParaRPr lang="zh-CN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214818"/>
            <a:ext cx="2671751" cy="222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29190" y="6488668"/>
            <a:ext cx="239841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层的行位</a:t>
            </a:r>
            <a:r>
              <a:rPr lang="en-US" altLang="zh-CN" dirty="0" smtClean="0"/>
              <a:t>A</a:t>
            </a:r>
            <a:r>
              <a:rPr lang="zh-CN" altLang="en-US" dirty="0" smtClean="0"/>
              <a:t>板要避空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7158" y="2928934"/>
            <a:ext cx="25859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31</a:t>
            </a:r>
            <a:r>
              <a:rPr lang="zh-CN" altLang="en-US" dirty="0" smtClean="0"/>
              <a:t>层行位与前</a:t>
            </a:r>
            <a:r>
              <a:rPr lang="en-US" altLang="zh-CN" dirty="0" smtClean="0"/>
              <a:t>/</a:t>
            </a:r>
            <a:r>
              <a:rPr lang="zh-CN" altLang="en-US" dirty="0" smtClean="0"/>
              <a:t>后模干涉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52"/>
            <a:ext cx="2643206" cy="27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42852"/>
            <a:ext cx="3571900" cy="269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00562" y="2928934"/>
            <a:ext cx="309091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31</a:t>
            </a:r>
            <a:r>
              <a:rPr lang="zh-CN" altLang="en-US" dirty="0" smtClean="0"/>
              <a:t>层行位开关导杆与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板干涉</a:t>
            </a:r>
            <a:endParaRPr lang="zh-CN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571876"/>
            <a:ext cx="3446155" cy="27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44" y="6357958"/>
            <a:ext cx="475162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层行位行程不对，行位应该倒角要大于</a:t>
            </a:r>
            <a:r>
              <a:rPr lang="en-US" altLang="zh-CN" dirty="0" smtClean="0"/>
              <a:t>15.5</a:t>
            </a:r>
            <a:endParaRPr lang="zh-CN" alt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3643314"/>
            <a:ext cx="2857520" cy="25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857884" y="6357958"/>
            <a:ext cx="22653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层行位与后模干涉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4166460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左弧形箭头 3"/>
          <p:cNvSpPr/>
          <p:nvPr/>
        </p:nvSpPr>
        <p:spPr>
          <a:xfrm>
            <a:off x="1285852" y="785794"/>
            <a:ext cx="571504" cy="1428760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3357562"/>
            <a:ext cx="341952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层行位的定位块做在压块这边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0"/>
            <a:ext cx="3786182" cy="329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286512" y="3357562"/>
            <a:ext cx="22653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33</a:t>
            </a:r>
            <a:r>
              <a:rPr lang="zh-CN" altLang="en-US" dirty="0" smtClean="0"/>
              <a:t>层行位铲基呢？？</a:t>
            </a:r>
            <a:endParaRPr lang="zh-CN" alt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786190"/>
            <a:ext cx="2143140" cy="269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28596" y="6488668"/>
            <a:ext cx="22653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33</a:t>
            </a:r>
            <a:r>
              <a:rPr lang="zh-CN" altLang="en-US" dirty="0" smtClean="0"/>
              <a:t>层行位与后模干涉</a:t>
            </a:r>
            <a:endParaRPr lang="zh-CN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8" y="3786190"/>
            <a:ext cx="2857520" cy="261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000760" y="6488668"/>
            <a:ext cx="262924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34</a:t>
            </a:r>
            <a:r>
              <a:rPr lang="zh-CN" altLang="en-US" dirty="0" smtClean="0"/>
              <a:t>层行位铲基与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板干涉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2571744"/>
            <a:ext cx="22653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35</a:t>
            </a:r>
            <a:r>
              <a:rPr lang="zh-CN" altLang="en-US" dirty="0" smtClean="0"/>
              <a:t>层行位与前模干涉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857620" cy="243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"/>
            <a:ext cx="4214810" cy="233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29256" y="2571744"/>
            <a:ext cx="29610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35</a:t>
            </a:r>
            <a:r>
              <a:rPr lang="zh-CN" altLang="en-US" dirty="0" smtClean="0"/>
              <a:t>层行位行程需要走</a:t>
            </a:r>
            <a:r>
              <a:rPr lang="en-US" altLang="zh-CN" dirty="0" smtClean="0"/>
              <a:t>46</a:t>
            </a:r>
            <a:r>
              <a:rPr lang="zh-CN" altLang="en-US" dirty="0" smtClean="0"/>
              <a:t>吗？</a:t>
            </a:r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214686"/>
            <a:ext cx="2857520" cy="208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5500702"/>
            <a:ext cx="341952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36</a:t>
            </a:r>
            <a:r>
              <a:rPr lang="zh-CN" altLang="en-US" dirty="0" smtClean="0"/>
              <a:t>层行位铲基侧面前模可以避空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tailEnd type="arrow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425</Words>
  <PresentationFormat>全屏显示(4:3)</PresentationFormat>
  <Paragraphs>57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微软中国</cp:lastModifiedBy>
  <cp:revision>635</cp:revision>
  <dcterms:created xsi:type="dcterms:W3CDTF">2014-07-10T07:10:11Z</dcterms:created>
  <dcterms:modified xsi:type="dcterms:W3CDTF">2016-06-22T11:25:33Z</dcterms:modified>
</cp:coreProperties>
</file>